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897438" cy="6769100"/>
  <p:notesSz cx="6858000" cy="9144000"/>
  <p:defaultTextStyle>
    <a:defPPr>
      <a:defRPr lang="ja-JP"/>
    </a:defPPr>
    <a:lvl1pPr marL="0" algn="l" defTabSz="66659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333299" algn="l" defTabSz="66659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666598" algn="l" defTabSz="66659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999896" algn="l" defTabSz="66659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333195" algn="l" defTabSz="66659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1666494" algn="l" defTabSz="66659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1999793" algn="l" defTabSz="66659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2333092" algn="l" defTabSz="66659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2666390" algn="l" defTabSz="66659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2100" y="-78"/>
      </p:cViewPr>
      <p:guideLst>
        <p:guide orient="horz" pos="2132"/>
        <p:guide pos="15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67308" y="2102809"/>
            <a:ext cx="4162822" cy="14509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34616" y="3835823"/>
            <a:ext cx="3428207" cy="172988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3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66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99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3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66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99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3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66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550642" y="271078"/>
            <a:ext cx="1101924" cy="577567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44872" y="271078"/>
            <a:ext cx="3224147" cy="577567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6864" y="4349774"/>
            <a:ext cx="4162822" cy="1344418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6864" y="2869034"/>
            <a:ext cx="4162822" cy="14807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332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665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9989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3319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6649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9979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3309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66639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44872" y="1579457"/>
            <a:ext cx="2163035" cy="4467293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489531" y="1579457"/>
            <a:ext cx="2163035" cy="4467293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44872" y="1515213"/>
            <a:ext cx="2163886" cy="63146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33299" indent="0">
              <a:buNone/>
              <a:defRPr sz="1500" b="1"/>
            </a:lvl2pPr>
            <a:lvl3pPr marL="666598" indent="0">
              <a:buNone/>
              <a:defRPr sz="1300" b="1"/>
            </a:lvl3pPr>
            <a:lvl4pPr marL="999896" indent="0">
              <a:buNone/>
              <a:defRPr sz="1200" b="1"/>
            </a:lvl4pPr>
            <a:lvl5pPr marL="1333195" indent="0">
              <a:buNone/>
              <a:defRPr sz="1200" b="1"/>
            </a:lvl5pPr>
            <a:lvl6pPr marL="1666494" indent="0">
              <a:buNone/>
              <a:defRPr sz="1200" b="1"/>
            </a:lvl6pPr>
            <a:lvl7pPr marL="1999793" indent="0">
              <a:buNone/>
              <a:defRPr sz="1200" b="1"/>
            </a:lvl7pPr>
            <a:lvl8pPr marL="2333092" indent="0">
              <a:buNone/>
              <a:defRPr sz="1200" b="1"/>
            </a:lvl8pPr>
            <a:lvl9pPr marL="266639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44872" y="2146682"/>
            <a:ext cx="2163886" cy="3900068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2487831" y="1515213"/>
            <a:ext cx="2164736" cy="63146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33299" indent="0">
              <a:buNone/>
              <a:defRPr sz="1500" b="1"/>
            </a:lvl2pPr>
            <a:lvl3pPr marL="666598" indent="0">
              <a:buNone/>
              <a:defRPr sz="1300" b="1"/>
            </a:lvl3pPr>
            <a:lvl4pPr marL="999896" indent="0">
              <a:buNone/>
              <a:defRPr sz="1200" b="1"/>
            </a:lvl4pPr>
            <a:lvl5pPr marL="1333195" indent="0">
              <a:buNone/>
              <a:defRPr sz="1200" b="1"/>
            </a:lvl5pPr>
            <a:lvl6pPr marL="1666494" indent="0">
              <a:buNone/>
              <a:defRPr sz="1200" b="1"/>
            </a:lvl6pPr>
            <a:lvl7pPr marL="1999793" indent="0">
              <a:buNone/>
              <a:defRPr sz="1200" b="1"/>
            </a:lvl7pPr>
            <a:lvl8pPr marL="2333092" indent="0">
              <a:buNone/>
              <a:defRPr sz="1200" b="1"/>
            </a:lvl8pPr>
            <a:lvl9pPr marL="266639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487831" y="2146682"/>
            <a:ext cx="2164736" cy="3900068"/>
          </a:xfrm>
        </p:spPr>
        <p:txBody>
          <a:bodyPr/>
          <a:lstStyle>
            <a:lvl1pPr>
              <a:defRPr sz="17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4872" y="269511"/>
            <a:ext cx="1611223" cy="1146986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914762" y="269511"/>
            <a:ext cx="2737804" cy="577723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44872" y="1416497"/>
            <a:ext cx="1611223" cy="4630253"/>
          </a:xfrm>
        </p:spPr>
        <p:txBody>
          <a:bodyPr/>
          <a:lstStyle>
            <a:lvl1pPr marL="0" indent="0">
              <a:buNone/>
              <a:defRPr sz="1000"/>
            </a:lvl1pPr>
            <a:lvl2pPr marL="333299" indent="0">
              <a:buNone/>
              <a:defRPr sz="900"/>
            </a:lvl2pPr>
            <a:lvl3pPr marL="666598" indent="0">
              <a:buNone/>
              <a:defRPr sz="700"/>
            </a:lvl3pPr>
            <a:lvl4pPr marL="999896" indent="0">
              <a:buNone/>
              <a:defRPr sz="700"/>
            </a:lvl4pPr>
            <a:lvl5pPr marL="1333195" indent="0">
              <a:buNone/>
              <a:defRPr sz="700"/>
            </a:lvl5pPr>
            <a:lvl6pPr marL="1666494" indent="0">
              <a:buNone/>
              <a:defRPr sz="700"/>
            </a:lvl6pPr>
            <a:lvl7pPr marL="1999793" indent="0">
              <a:buNone/>
              <a:defRPr sz="700"/>
            </a:lvl7pPr>
            <a:lvl8pPr marL="2333092" indent="0">
              <a:buNone/>
              <a:defRPr sz="700"/>
            </a:lvl8pPr>
            <a:lvl9pPr marL="2666390" indent="0">
              <a:buNone/>
              <a:defRPr sz="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59932" y="4738370"/>
            <a:ext cx="2938463" cy="55939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959932" y="604832"/>
            <a:ext cx="2938463" cy="4061460"/>
          </a:xfrm>
        </p:spPr>
        <p:txBody>
          <a:bodyPr/>
          <a:lstStyle>
            <a:lvl1pPr marL="0" indent="0">
              <a:buNone/>
              <a:defRPr sz="2300"/>
            </a:lvl1pPr>
            <a:lvl2pPr marL="333299" indent="0">
              <a:buNone/>
              <a:defRPr sz="2000"/>
            </a:lvl2pPr>
            <a:lvl3pPr marL="666598" indent="0">
              <a:buNone/>
              <a:defRPr sz="1700"/>
            </a:lvl3pPr>
            <a:lvl4pPr marL="999896" indent="0">
              <a:buNone/>
              <a:defRPr sz="1500"/>
            </a:lvl4pPr>
            <a:lvl5pPr marL="1333195" indent="0">
              <a:buNone/>
              <a:defRPr sz="1500"/>
            </a:lvl5pPr>
            <a:lvl6pPr marL="1666494" indent="0">
              <a:buNone/>
              <a:defRPr sz="1500"/>
            </a:lvl6pPr>
            <a:lvl7pPr marL="1999793" indent="0">
              <a:buNone/>
              <a:defRPr sz="1500"/>
            </a:lvl7pPr>
            <a:lvl8pPr marL="2333092" indent="0">
              <a:buNone/>
              <a:defRPr sz="1500"/>
            </a:lvl8pPr>
            <a:lvl9pPr marL="266639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59932" y="5297761"/>
            <a:ext cx="2938463" cy="794429"/>
          </a:xfrm>
        </p:spPr>
        <p:txBody>
          <a:bodyPr/>
          <a:lstStyle>
            <a:lvl1pPr marL="0" indent="0">
              <a:buNone/>
              <a:defRPr sz="1000"/>
            </a:lvl1pPr>
            <a:lvl2pPr marL="333299" indent="0">
              <a:buNone/>
              <a:defRPr sz="900"/>
            </a:lvl2pPr>
            <a:lvl3pPr marL="666598" indent="0">
              <a:buNone/>
              <a:defRPr sz="700"/>
            </a:lvl3pPr>
            <a:lvl4pPr marL="999896" indent="0">
              <a:buNone/>
              <a:defRPr sz="700"/>
            </a:lvl4pPr>
            <a:lvl5pPr marL="1333195" indent="0">
              <a:buNone/>
              <a:defRPr sz="700"/>
            </a:lvl5pPr>
            <a:lvl6pPr marL="1666494" indent="0">
              <a:buNone/>
              <a:defRPr sz="700"/>
            </a:lvl6pPr>
            <a:lvl7pPr marL="1999793" indent="0">
              <a:buNone/>
              <a:defRPr sz="700"/>
            </a:lvl7pPr>
            <a:lvl8pPr marL="2333092" indent="0">
              <a:buNone/>
              <a:defRPr sz="700"/>
            </a:lvl8pPr>
            <a:lvl9pPr marL="2666390" indent="0">
              <a:buNone/>
              <a:defRPr sz="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44872" y="271078"/>
            <a:ext cx="4407694" cy="1128183"/>
          </a:xfrm>
          <a:prstGeom prst="rect">
            <a:avLst/>
          </a:prstGeom>
        </p:spPr>
        <p:txBody>
          <a:bodyPr vert="horz" lIns="66660" tIns="33330" rIns="66660" bIns="3333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44872" y="1579457"/>
            <a:ext cx="4407694" cy="4467293"/>
          </a:xfrm>
          <a:prstGeom prst="rect">
            <a:avLst/>
          </a:prstGeom>
        </p:spPr>
        <p:txBody>
          <a:bodyPr vert="horz" lIns="66660" tIns="33330" rIns="66660" bIns="3333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44872" y="6273953"/>
            <a:ext cx="1142736" cy="360392"/>
          </a:xfrm>
          <a:prstGeom prst="rect">
            <a:avLst/>
          </a:prstGeom>
        </p:spPr>
        <p:txBody>
          <a:bodyPr vert="horz" lIns="66660" tIns="33330" rIns="66660" bIns="3333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3AF82-8679-4E78-8632-E16685557899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673292" y="6273953"/>
            <a:ext cx="1550855" cy="360392"/>
          </a:xfrm>
          <a:prstGeom prst="rect">
            <a:avLst/>
          </a:prstGeom>
        </p:spPr>
        <p:txBody>
          <a:bodyPr vert="horz" lIns="66660" tIns="33330" rIns="66660" bIns="3333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509830" y="6273953"/>
            <a:ext cx="1142736" cy="360392"/>
          </a:xfrm>
          <a:prstGeom prst="rect">
            <a:avLst/>
          </a:prstGeom>
        </p:spPr>
        <p:txBody>
          <a:bodyPr vert="horz" lIns="66660" tIns="33330" rIns="66660" bIns="3333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5C0BF-57A8-4286-89FF-FAACE30D11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66598" rtl="0" eaLnBrk="1" latinLnBrk="0" hangingPunct="1"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9974" indent="-249974" algn="l" defTabSz="666598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41611" indent="-208312" algn="l" defTabSz="666598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33247" indent="-166649" algn="l" defTabSz="666598" rtl="0" eaLnBrk="1" latinLnBrk="0" hangingPunct="1">
        <a:spcBef>
          <a:spcPct val="20000"/>
        </a:spcBef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indent="-166649" algn="l" defTabSz="666598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499845" indent="-166649" algn="l" defTabSz="666598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33143" indent="-166649" algn="l" defTabSz="666598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66442" indent="-166649" algn="l" defTabSz="666598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499741" indent="-166649" algn="l" defTabSz="666598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33040" indent="-166649" algn="l" defTabSz="666598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66598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3299" algn="l" defTabSz="666598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66598" algn="l" defTabSz="666598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99896" algn="l" defTabSz="666598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33195" algn="l" defTabSz="666598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66494" algn="l" defTabSz="666598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99793" algn="l" defTabSz="666598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33092" algn="l" defTabSz="666598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66390" algn="l" defTabSz="666598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joynet</dc:creator>
  <cp:lastModifiedBy>joynet</cp:lastModifiedBy>
  <cp:revision>3</cp:revision>
  <dcterms:created xsi:type="dcterms:W3CDTF">2016-04-27T10:40:43Z</dcterms:created>
  <dcterms:modified xsi:type="dcterms:W3CDTF">2016-04-27T11:10:00Z</dcterms:modified>
</cp:coreProperties>
</file>