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769100" cy="946943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124" y="-90"/>
      </p:cViewPr>
      <p:guideLst>
        <p:guide orient="horz" pos="2983"/>
        <p:guide pos="21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7683" y="2941664"/>
            <a:ext cx="5753735" cy="202979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15365" y="5366015"/>
            <a:ext cx="4738370" cy="24199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633691" y="523889"/>
            <a:ext cx="1127009" cy="1115508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316" y="523889"/>
            <a:ext cx="3270556" cy="1115508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712" y="6084991"/>
            <a:ext cx="5753735" cy="188073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712" y="4013552"/>
            <a:ext cx="5753735" cy="2071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316" y="3051263"/>
            <a:ext cx="2198782" cy="8627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561917" y="3051263"/>
            <a:ext cx="2198783" cy="8627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455" y="379216"/>
            <a:ext cx="6092190" cy="157824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8455" y="2119664"/>
            <a:ext cx="2990861" cy="883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8455" y="3003039"/>
            <a:ext cx="2990861" cy="5455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38609" y="2119664"/>
            <a:ext cx="2992036" cy="883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38609" y="3003039"/>
            <a:ext cx="2992036" cy="5455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8456" y="377024"/>
            <a:ext cx="2226987" cy="16045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46530" y="377025"/>
            <a:ext cx="3784115" cy="80819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38456" y="1981568"/>
            <a:ext cx="2226987" cy="64773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6791" y="6628606"/>
            <a:ext cx="4061460" cy="7825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26791" y="846112"/>
            <a:ext cx="4061460" cy="5681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26791" y="7411151"/>
            <a:ext cx="4061460" cy="11113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38455" y="379216"/>
            <a:ext cx="6092190" cy="1578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38455" y="2209536"/>
            <a:ext cx="6092190" cy="6249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38455" y="8776767"/>
            <a:ext cx="1579457" cy="504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6DAA2-B5A3-42BE-A034-95FCAADC5C66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12776" y="8776767"/>
            <a:ext cx="2143548" cy="504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851188" y="8776767"/>
            <a:ext cx="1579457" cy="504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239E-5689-46CC-8686-946F2715446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joynet</dc:creator>
  <cp:lastModifiedBy>joynet</cp:lastModifiedBy>
  <cp:revision>1</cp:revision>
  <dcterms:created xsi:type="dcterms:W3CDTF">2016-04-27T11:12:23Z</dcterms:created>
  <dcterms:modified xsi:type="dcterms:W3CDTF">2016-04-27T11:13:32Z</dcterms:modified>
</cp:coreProperties>
</file>