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469438" cy="13322300"/>
  <p:notesSz cx="6858000" cy="9144000"/>
  <p:defaultTextStyle>
    <a:defPPr>
      <a:defRPr lang="ja-JP"/>
    </a:defPPr>
    <a:lvl1pPr marL="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1pPr>
    <a:lvl2pPr marL="65119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2pPr>
    <a:lvl3pPr marL="130238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3pPr>
    <a:lvl4pPr marL="195357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4pPr>
    <a:lvl5pPr marL="260476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5pPr>
    <a:lvl6pPr marL="325595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6pPr>
    <a:lvl7pPr marL="390714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7pPr>
    <a:lvl8pPr marL="455833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8pPr>
    <a:lvl9pPr marL="5209520" algn="l" defTabSz="1302380" rtl="0" eaLnBrk="1" latinLnBrk="0" hangingPunct="1">
      <a:defRPr kumimoji="1" sz="2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54" d="100"/>
          <a:sy n="54" d="100"/>
        </p:scale>
        <p:origin x="-2154" y="-114"/>
      </p:cViewPr>
      <p:guideLst>
        <p:guide orient="horz" pos="4196"/>
        <p:guide pos="298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710208" y="4138549"/>
            <a:ext cx="8049022" cy="2855660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420416" y="7549303"/>
            <a:ext cx="6628607" cy="340458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6511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3023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9535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6047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2559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9071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5583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2095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110299" y="1036179"/>
            <a:ext cx="2206248" cy="22080479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89912" y="1036179"/>
            <a:ext cx="6462563" cy="22080479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48021" y="8560812"/>
            <a:ext cx="8049022" cy="2645957"/>
          </a:xfr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48021" y="5646560"/>
            <a:ext cx="8049022" cy="2914252"/>
          </a:xfrm>
        </p:spPr>
        <p:txBody>
          <a:bodyPr anchor="b"/>
          <a:lstStyle>
            <a:lvl1pPr marL="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1pPr>
            <a:lvl2pPr marL="651190" indent="0">
              <a:buNone/>
              <a:defRPr sz="2600">
                <a:solidFill>
                  <a:schemeClr val="tx1">
                    <a:tint val="75000"/>
                  </a:schemeClr>
                </a:solidFill>
              </a:defRPr>
            </a:lvl2pPr>
            <a:lvl3pPr marL="1302380" indent="0">
              <a:buNone/>
              <a:defRPr sz="2300">
                <a:solidFill>
                  <a:schemeClr val="tx1">
                    <a:tint val="75000"/>
                  </a:schemeClr>
                </a:solidFill>
              </a:defRPr>
            </a:lvl3pPr>
            <a:lvl4pPr marL="195357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4pPr>
            <a:lvl5pPr marL="260476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5pPr>
            <a:lvl6pPr marL="325595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6pPr>
            <a:lvl7pPr marL="390714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7pPr>
            <a:lvl8pPr marL="455833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8pPr>
            <a:lvl9pPr marL="520952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89912" y="6038210"/>
            <a:ext cx="4333583" cy="170784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981319" y="6038210"/>
            <a:ext cx="4335228" cy="17078448"/>
          </a:xfr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600"/>
            </a:lvl4pPr>
            <a:lvl5pPr>
              <a:defRPr sz="2600"/>
            </a:lvl5pPr>
            <a:lvl6pPr>
              <a:defRPr sz="2600"/>
            </a:lvl6pPr>
            <a:lvl7pPr>
              <a:defRPr sz="2600"/>
            </a:lvl7pPr>
            <a:lvl8pPr>
              <a:defRPr sz="2600"/>
            </a:lvl8pPr>
            <a:lvl9pPr>
              <a:defRPr sz="2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472" y="533510"/>
            <a:ext cx="8522494" cy="2220383"/>
          </a:xfrm>
        </p:spPr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3472" y="2982099"/>
            <a:ext cx="4183980" cy="124279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1190" indent="0">
              <a:buNone/>
              <a:defRPr sz="2800" b="1"/>
            </a:lvl2pPr>
            <a:lvl3pPr marL="1302380" indent="0">
              <a:buNone/>
              <a:defRPr sz="2600" b="1"/>
            </a:lvl3pPr>
            <a:lvl4pPr marL="1953570" indent="0">
              <a:buNone/>
              <a:defRPr sz="2300" b="1"/>
            </a:lvl4pPr>
            <a:lvl5pPr marL="2604760" indent="0">
              <a:buNone/>
              <a:defRPr sz="2300" b="1"/>
            </a:lvl5pPr>
            <a:lvl6pPr marL="3255950" indent="0">
              <a:buNone/>
              <a:defRPr sz="2300" b="1"/>
            </a:lvl6pPr>
            <a:lvl7pPr marL="3907140" indent="0">
              <a:buNone/>
              <a:defRPr sz="2300" b="1"/>
            </a:lvl7pPr>
            <a:lvl8pPr marL="4558330" indent="0">
              <a:buNone/>
              <a:defRPr sz="2300" b="1"/>
            </a:lvl8pPr>
            <a:lvl9pPr marL="5209520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73472" y="4224896"/>
            <a:ext cx="4183980" cy="767574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810344" y="2982099"/>
            <a:ext cx="4185623" cy="1242797"/>
          </a:xfrm>
        </p:spPr>
        <p:txBody>
          <a:bodyPr anchor="b"/>
          <a:lstStyle>
            <a:lvl1pPr marL="0" indent="0">
              <a:buNone/>
              <a:defRPr sz="3400" b="1"/>
            </a:lvl1pPr>
            <a:lvl2pPr marL="651190" indent="0">
              <a:buNone/>
              <a:defRPr sz="2800" b="1"/>
            </a:lvl2pPr>
            <a:lvl3pPr marL="1302380" indent="0">
              <a:buNone/>
              <a:defRPr sz="2600" b="1"/>
            </a:lvl3pPr>
            <a:lvl4pPr marL="1953570" indent="0">
              <a:buNone/>
              <a:defRPr sz="2300" b="1"/>
            </a:lvl4pPr>
            <a:lvl5pPr marL="2604760" indent="0">
              <a:buNone/>
              <a:defRPr sz="2300" b="1"/>
            </a:lvl5pPr>
            <a:lvl6pPr marL="3255950" indent="0">
              <a:buNone/>
              <a:defRPr sz="2300" b="1"/>
            </a:lvl6pPr>
            <a:lvl7pPr marL="3907140" indent="0">
              <a:buNone/>
              <a:defRPr sz="2300" b="1"/>
            </a:lvl7pPr>
            <a:lvl8pPr marL="4558330" indent="0">
              <a:buNone/>
              <a:defRPr sz="2300" b="1"/>
            </a:lvl8pPr>
            <a:lvl9pPr marL="5209520" indent="0">
              <a:buNone/>
              <a:defRPr sz="23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810344" y="4224896"/>
            <a:ext cx="4185623" cy="7675743"/>
          </a:xfr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6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73472" y="530425"/>
            <a:ext cx="3115380" cy="2257390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702287" y="530426"/>
            <a:ext cx="5293679" cy="11370214"/>
          </a:xfrm>
        </p:spPr>
        <p:txBody>
          <a:bodyPr/>
          <a:lstStyle>
            <a:lvl1pPr>
              <a:defRPr sz="46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73472" y="2787816"/>
            <a:ext cx="3115380" cy="9112824"/>
          </a:xfrm>
        </p:spPr>
        <p:txBody>
          <a:bodyPr/>
          <a:lstStyle>
            <a:lvl1pPr marL="0" indent="0">
              <a:buNone/>
              <a:defRPr sz="2000"/>
            </a:lvl1pPr>
            <a:lvl2pPr marL="651190" indent="0">
              <a:buNone/>
              <a:defRPr sz="1700"/>
            </a:lvl2pPr>
            <a:lvl3pPr marL="1302380" indent="0">
              <a:buNone/>
              <a:defRPr sz="1400"/>
            </a:lvl3pPr>
            <a:lvl4pPr marL="1953570" indent="0">
              <a:buNone/>
              <a:defRPr sz="1300"/>
            </a:lvl4pPr>
            <a:lvl5pPr marL="2604760" indent="0">
              <a:buNone/>
              <a:defRPr sz="1300"/>
            </a:lvl5pPr>
            <a:lvl6pPr marL="3255950" indent="0">
              <a:buNone/>
              <a:defRPr sz="1300"/>
            </a:lvl6pPr>
            <a:lvl7pPr marL="3907140" indent="0">
              <a:buNone/>
              <a:defRPr sz="1300"/>
            </a:lvl7pPr>
            <a:lvl8pPr marL="4558330" indent="0">
              <a:buNone/>
              <a:defRPr sz="1300"/>
            </a:lvl8pPr>
            <a:lvl9pPr marL="520952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856076" y="9325610"/>
            <a:ext cx="5681663" cy="1100941"/>
          </a:xfrm>
        </p:spPr>
        <p:txBody>
          <a:bodyPr anchor="b"/>
          <a:lstStyle>
            <a:lvl1pPr algn="l">
              <a:defRPr sz="28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856076" y="1190372"/>
            <a:ext cx="5681663" cy="7993380"/>
          </a:xfrm>
        </p:spPr>
        <p:txBody>
          <a:bodyPr/>
          <a:lstStyle>
            <a:lvl1pPr marL="0" indent="0">
              <a:buNone/>
              <a:defRPr sz="4600"/>
            </a:lvl1pPr>
            <a:lvl2pPr marL="651190" indent="0">
              <a:buNone/>
              <a:defRPr sz="4000"/>
            </a:lvl2pPr>
            <a:lvl3pPr marL="1302380" indent="0">
              <a:buNone/>
              <a:defRPr sz="3400"/>
            </a:lvl3pPr>
            <a:lvl4pPr marL="1953570" indent="0">
              <a:buNone/>
              <a:defRPr sz="2800"/>
            </a:lvl4pPr>
            <a:lvl5pPr marL="2604760" indent="0">
              <a:buNone/>
              <a:defRPr sz="2800"/>
            </a:lvl5pPr>
            <a:lvl6pPr marL="3255950" indent="0">
              <a:buNone/>
              <a:defRPr sz="2800"/>
            </a:lvl6pPr>
            <a:lvl7pPr marL="3907140" indent="0">
              <a:buNone/>
              <a:defRPr sz="2800"/>
            </a:lvl7pPr>
            <a:lvl8pPr marL="4558330" indent="0">
              <a:buNone/>
              <a:defRPr sz="2800"/>
            </a:lvl8pPr>
            <a:lvl9pPr marL="5209520" indent="0">
              <a:buNone/>
              <a:defRPr sz="28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856076" y="10426551"/>
            <a:ext cx="5681663" cy="1563519"/>
          </a:xfrm>
        </p:spPr>
        <p:txBody>
          <a:bodyPr/>
          <a:lstStyle>
            <a:lvl1pPr marL="0" indent="0">
              <a:buNone/>
              <a:defRPr sz="2000"/>
            </a:lvl1pPr>
            <a:lvl2pPr marL="651190" indent="0">
              <a:buNone/>
              <a:defRPr sz="1700"/>
            </a:lvl2pPr>
            <a:lvl3pPr marL="1302380" indent="0">
              <a:buNone/>
              <a:defRPr sz="1400"/>
            </a:lvl3pPr>
            <a:lvl4pPr marL="1953570" indent="0">
              <a:buNone/>
              <a:defRPr sz="1300"/>
            </a:lvl4pPr>
            <a:lvl5pPr marL="2604760" indent="0">
              <a:buNone/>
              <a:defRPr sz="1300"/>
            </a:lvl5pPr>
            <a:lvl6pPr marL="3255950" indent="0">
              <a:buNone/>
              <a:defRPr sz="1300"/>
            </a:lvl6pPr>
            <a:lvl7pPr marL="3907140" indent="0">
              <a:buNone/>
              <a:defRPr sz="1300"/>
            </a:lvl7pPr>
            <a:lvl8pPr marL="4558330" indent="0">
              <a:buNone/>
              <a:defRPr sz="1300"/>
            </a:lvl8pPr>
            <a:lvl9pPr marL="5209520" indent="0">
              <a:buNone/>
              <a:defRPr sz="13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73472" y="533510"/>
            <a:ext cx="8522494" cy="2220383"/>
          </a:xfrm>
          <a:prstGeom prst="rect">
            <a:avLst/>
          </a:prstGeom>
        </p:spPr>
        <p:txBody>
          <a:bodyPr vert="horz" lIns="130238" tIns="65119" rIns="130238" bIns="65119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73472" y="3108538"/>
            <a:ext cx="8522494" cy="8792102"/>
          </a:xfrm>
          <a:prstGeom prst="rect">
            <a:avLst/>
          </a:prstGeom>
        </p:spPr>
        <p:txBody>
          <a:bodyPr vert="horz" lIns="130238" tIns="65119" rIns="130238" bIns="65119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73472" y="12347799"/>
            <a:ext cx="2209536" cy="709289"/>
          </a:xfrm>
          <a:prstGeom prst="rect">
            <a:avLst/>
          </a:prstGeom>
        </p:spPr>
        <p:txBody>
          <a:bodyPr vert="horz" lIns="130238" tIns="65119" rIns="130238" bIns="65119" rtlCol="0" anchor="ctr"/>
          <a:lstStyle>
            <a:lvl1pPr algn="l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14C6B-0F9A-41BA-A958-36DC92C3A2CC}" type="datetimeFigureOut">
              <a:rPr kumimoji="1" lang="ja-JP" altLang="en-US" smtClean="0"/>
              <a:t>2016/4/27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235392" y="12347799"/>
            <a:ext cx="2998655" cy="709289"/>
          </a:xfrm>
          <a:prstGeom prst="rect">
            <a:avLst/>
          </a:prstGeom>
        </p:spPr>
        <p:txBody>
          <a:bodyPr vert="horz" lIns="130238" tIns="65119" rIns="130238" bIns="65119" rtlCol="0" anchor="ctr"/>
          <a:lstStyle>
            <a:lvl1pPr algn="ct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786430" y="12347799"/>
            <a:ext cx="2209536" cy="709289"/>
          </a:xfrm>
          <a:prstGeom prst="rect">
            <a:avLst/>
          </a:prstGeom>
        </p:spPr>
        <p:txBody>
          <a:bodyPr vert="horz" lIns="130238" tIns="65119" rIns="130238" bIns="65119" rtlCol="0" anchor="ctr"/>
          <a:lstStyle>
            <a:lvl1pPr algn="r">
              <a:defRPr sz="17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1DEA699-66E5-4390-A92F-9EE55E0D16B1}" type="slidenum">
              <a:rPr kumimoji="1" lang="ja-JP" altLang="en-US" smtClean="0"/>
              <a:t>&lt;#&gt;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302380" rtl="0" eaLnBrk="1" latinLnBrk="0" hangingPunct="1">
        <a:spcBef>
          <a:spcPct val="0"/>
        </a:spcBef>
        <a:buNone/>
        <a:defRPr kumimoji="1" sz="6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88392" indent="-488392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4600" kern="1200">
          <a:solidFill>
            <a:schemeClr val="tx1"/>
          </a:solidFill>
          <a:latin typeface="+mn-lt"/>
          <a:ea typeface="+mn-ea"/>
          <a:cs typeface="+mn-cs"/>
        </a:defRPr>
      </a:lvl1pPr>
      <a:lvl2pPr marL="1058184" indent="-406994" algn="l" defTabSz="1302380" rtl="0" eaLnBrk="1" latinLnBrk="0" hangingPunct="1">
        <a:spcBef>
          <a:spcPct val="20000"/>
        </a:spcBef>
        <a:buFont typeface="Arial" pitchFamily="34" charset="0"/>
        <a:buChar char="–"/>
        <a:defRPr kumimoji="1" sz="4000" kern="1200">
          <a:solidFill>
            <a:schemeClr val="tx1"/>
          </a:solidFill>
          <a:latin typeface="+mn-lt"/>
          <a:ea typeface="+mn-ea"/>
          <a:cs typeface="+mn-cs"/>
        </a:defRPr>
      </a:lvl2pPr>
      <a:lvl3pPr marL="1627975" indent="-325595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3400" kern="1200">
          <a:solidFill>
            <a:schemeClr val="tx1"/>
          </a:solidFill>
          <a:latin typeface="+mn-lt"/>
          <a:ea typeface="+mn-ea"/>
          <a:cs typeface="+mn-cs"/>
        </a:defRPr>
      </a:lvl3pPr>
      <a:lvl4pPr marL="2279165" indent="-325595" algn="l" defTabSz="130238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4pPr>
      <a:lvl5pPr marL="2930355" indent="-325595" algn="l" defTabSz="1302380" rtl="0" eaLnBrk="1" latinLnBrk="0" hangingPunct="1">
        <a:spcBef>
          <a:spcPct val="20000"/>
        </a:spcBef>
        <a:buFont typeface="Arial" pitchFamily="34" charset="0"/>
        <a:buChar char="»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5pPr>
      <a:lvl6pPr marL="3581545" indent="-325595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232735" indent="-325595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83925" indent="-325595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535115" indent="-325595" algn="l" defTabSz="1302380" rtl="0" eaLnBrk="1" latinLnBrk="0" hangingPunct="1">
        <a:spcBef>
          <a:spcPct val="20000"/>
        </a:spcBef>
        <a:buFont typeface="Arial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5119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30238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95357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4pPr>
      <a:lvl5pPr marL="260476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5pPr>
      <a:lvl6pPr marL="325595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6pPr>
      <a:lvl7pPr marL="390714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7pPr>
      <a:lvl8pPr marL="455833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8pPr>
      <a:lvl9pPr marL="5209520" algn="l" defTabSz="1302380" rtl="0" eaLnBrk="1" latinLnBrk="0" hangingPunct="1">
        <a:defRPr kumimoji="1" sz="2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テーマ</vt:lpstr>
      <vt:lpstr>スライド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joynet</dc:creator>
  <cp:lastModifiedBy>joynet</cp:lastModifiedBy>
  <cp:revision>1</cp:revision>
  <dcterms:created xsi:type="dcterms:W3CDTF">2016-04-27T11:13:39Z</dcterms:created>
  <dcterms:modified xsi:type="dcterms:W3CDTF">2016-04-27T11:14:22Z</dcterms:modified>
</cp:coreProperties>
</file>