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545138" cy="7777163"/>
  <p:notesSz cx="6858000" cy="9144000"/>
  <p:defaultTextStyle>
    <a:defPPr>
      <a:defRPr lang="ja-JP"/>
    </a:defPPr>
    <a:lvl1pPr marL="0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1pPr>
    <a:lvl2pPr marL="380621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2pPr>
    <a:lvl3pPr marL="761241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3pPr>
    <a:lvl4pPr marL="1141862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4pPr>
    <a:lvl5pPr marL="1522482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5pPr>
    <a:lvl6pPr marL="1903103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6pPr>
    <a:lvl7pPr marL="2283723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7pPr>
    <a:lvl8pPr marL="2664344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8pPr>
    <a:lvl9pPr marL="3044964" algn="l" defTabSz="761241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130" y="-96"/>
      </p:cViewPr>
      <p:guideLst>
        <p:guide orient="horz" pos="2450"/>
        <p:guide pos="17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5886" y="2415962"/>
            <a:ext cx="4713367" cy="166704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1771" y="4407059"/>
            <a:ext cx="3881597" cy="19874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3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3667" y="604891"/>
            <a:ext cx="1291940" cy="128899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6884" y="604891"/>
            <a:ext cx="3784364" cy="128899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8028" y="4997548"/>
            <a:ext cx="4713367" cy="1544631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38028" y="3296294"/>
            <a:ext cx="4713367" cy="1701254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8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2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418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224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031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837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643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449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6884" y="3524927"/>
            <a:ext cx="2537671" cy="996989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16974" y="3524927"/>
            <a:ext cx="2538634" cy="996989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257" y="311447"/>
            <a:ext cx="4990624" cy="129619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77257" y="1740861"/>
            <a:ext cx="2450066" cy="72550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621" indent="0">
              <a:buNone/>
              <a:defRPr sz="1600" b="1"/>
            </a:lvl2pPr>
            <a:lvl3pPr marL="761241" indent="0">
              <a:buNone/>
              <a:defRPr sz="1500" b="1"/>
            </a:lvl3pPr>
            <a:lvl4pPr marL="1141862" indent="0">
              <a:buNone/>
              <a:defRPr sz="1300" b="1"/>
            </a:lvl4pPr>
            <a:lvl5pPr marL="1522482" indent="0">
              <a:buNone/>
              <a:defRPr sz="1300" b="1"/>
            </a:lvl5pPr>
            <a:lvl6pPr marL="1903103" indent="0">
              <a:buNone/>
              <a:defRPr sz="1300" b="1"/>
            </a:lvl6pPr>
            <a:lvl7pPr marL="2283723" indent="0">
              <a:buNone/>
              <a:defRPr sz="1300" b="1"/>
            </a:lvl7pPr>
            <a:lvl8pPr marL="2664344" indent="0">
              <a:buNone/>
              <a:defRPr sz="1300" b="1"/>
            </a:lvl8pPr>
            <a:lvl9pPr marL="3044964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77257" y="2466369"/>
            <a:ext cx="2450066" cy="448087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816854" y="1740861"/>
            <a:ext cx="2451028" cy="72550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621" indent="0">
              <a:buNone/>
              <a:defRPr sz="1600" b="1"/>
            </a:lvl2pPr>
            <a:lvl3pPr marL="761241" indent="0">
              <a:buNone/>
              <a:defRPr sz="1500" b="1"/>
            </a:lvl3pPr>
            <a:lvl4pPr marL="1141862" indent="0">
              <a:buNone/>
              <a:defRPr sz="1300" b="1"/>
            </a:lvl4pPr>
            <a:lvl5pPr marL="1522482" indent="0">
              <a:buNone/>
              <a:defRPr sz="1300" b="1"/>
            </a:lvl5pPr>
            <a:lvl6pPr marL="1903103" indent="0">
              <a:buNone/>
              <a:defRPr sz="1300" b="1"/>
            </a:lvl6pPr>
            <a:lvl7pPr marL="2283723" indent="0">
              <a:buNone/>
              <a:defRPr sz="1300" b="1"/>
            </a:lvl7pPr>
            <a:lvl8pPr marL="2664344" indent="0">
              <a:buNone/>
              <a:defRPr sz="1300" b="1"/>
            </a:lvl8pPr>
            <a:lvl9pPr marL="3044964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816854" y="2466369"/>
            <a:ext cx="2451028" cy="448087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257" y="309646"/>
            <a:ext cx="1824312" cy="131779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67995" y="309647"/>
            <a:ext cx="3099886" cy="66375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77257" y="1627444"/>
            <a:ext cx="1824312" cy="5319796"/>
          </a:xfrm>
        </p:spPr>
        <p:txBody>
          <a:bodyPr/>
          <a:lstStyle>
            <a:lvl1pPr marL="0" indent="0">
              <a:buNone/>
              <a:defRPr sz="1200"/>
            </a:lvl1pPr>
            <a:lvl2pPr marL="380621" indent="0">
              <a:buNone/>
              <a:defRPr sz="1000"/>
            </a:lvl2pPr>
            <a:lvl3pPr marL="761241" indent="0">
              <a:buNone/>
              <a:defRPr sz="800"/>
            </a:lvl3pPr>
            <a:lvl4pPr marL="1141862" indent="0">
              <a:buNone/>
              <a:defRPr sz="800"/>
            </a:lvl4pPr>
            <a:lvl5pPr marL="1522482" indent="0">
              <a:buNone/>
              <a:defRPr sz="800"/>
            </a:lvl5pPr>
            <a:lvl6pPr marL="1903103" indent="0">
              <a:buNone/>
              <a:defRPr sz="800"/>
            </a:lvl6pPr>
            <a:lvl7pPr marL="2283723" indent="0">
              <a:buNone/>
              <a:defRPr sz="800"/>
            </a:lvl7pPr>
            <a:lvl8pPr marL="2664344" indent="0">
              <a:buNone/>
              <a:defRPr sz="800"/>
            </a:lvl8pPr>
            <a:lvl9pPr marL="3044964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6886" y="5444014"/>
            <a:ext cx="3327083" cy="642697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86886" y="694904"/>
            <a:ext cx="3327083" cy="4666298"/>
          </a:xfrm>
        </p:spPr>
        <p:txBody>
          <a:bodyPr/>
          <a:lstStyle>
            <a:lvl1pPr marL="0" indent="0">
              <a:buNone/>
              <a:defRPr sz="2700"/>
            </a:lvl1pPr>
            <a:lvl2pPr marL="380621" indent="0">
              <a:buNone/>
              <a:defRPr sz="2300"/>
            </a:lvl2pPr>
            <a:lvl3pPr marL="761241" indent="0">
              <a:buNone/>
              <a:defRPr sz="2000"/>
            </a:lvl3pPr>
            <a:lvl4pPr marL="1141862" indent="0">
              <a:buNone/>
              <a:defRPr sz="1600"/>
            </a:lvl4pPr>
            <a:lvl5pPr marL="1522482" indent="0">
              <a:buNone/>
              <a:defRPr sz="1600"/>
            </a:lvl5pPr>
            <a:lvl6pPr marL="1903103" indent="0">
              <a:buNone/>
              <a:defRPr sz="1600"/>
            </a:lvl6pPr>
            <a:lvl7pPr marL="2283723" indent="0">
              <a:buNone/>
              <a:defRPr sz="1600"/>
            </a:lvl7pPr>
            <a:lvl8pPr marL="2664344" indent="0">
              <a:buNone/>
              <a:defRPr sz="1600"/>
            </a:lvl8pPr>
            <a:lvl9pPr marL="3044964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86886" y="6086711"/>
            <a:ext cx="3327083" cy="912736"/>
          </a:xfrm>
        </p:spPr>
        <p:txBody>
          <a:bodyPr/>
          <a:lstStyle>
            <a:lvl1pPr marL="0" indent="0">
              <a:buNone/>
              <a:defRPr sz="1200"/>
            </a:lvl1pPr>
            <a:lvl2pPr marL="380621" indent="0">
              <a:buNone/>
              <a:defRPr sz="1000"/>
            </a:lvl2pPr>
            <a:lvl3pPr marL="761241" indent="0">
              <a:buNone/>
              <a:defRPr sz="800"/>
            </a:lvl3pPr>
            <a:lvl4pPr marL="1141862" indent="0">
              <a:buNone/>
              <a:defRPr sz="800"/>
            </a:lvl4pPr>
            <a:lvl5pPr marL="1522482" indent="0">
              <a:buNone/>
              <a:defRPr sz="800"/>
            </a:lvl5pPr>
            <a:lvl6pPr marL="1903103" indent="0">
              <a:buNone/>
              <a:defRPr sz="800"/>
            </a:lvl6pPr>
            <a:lvl7pPr marL="2283723" indent="0">
              <a:buNone/>
              <a:defRPr sz="800"/>
            </a:lvl7pPr>
            <a:lvl8pPr marL="2664344" indent="0">
              <a:buNone/>
              <a:defRPr sz="800"/>
            </a:lvl8pPr>
            <a:lvl9pPr marL="3044964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7257" y="311447"/>
            <a:ext cx="4990624" cy="1296194"/>
          </a:xfrm>
          <a:prstGeom prst="rect">
            <a:avLst/>
          </a:prstGeom>
        </p:spPr>
        <p:txBody>
          <a:bodyPr vert="horz" lIns="76124" tIns="38062" rIns="76124" bIns="3806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77257" y="1814672"/>
            <a:ext cx="4990624" cy="5132568"/>
          </a:xfrm>
          <a:prstGeom prst="rect">
            <a:avLst/>
          </a:prstGeom>
        </p:spPr>
        <p:txBody>
          <a:bodyPr vert="horz" lIns="76124" tIns="38062" rIns="76124" bIns="3806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77257" y="7208278"/>
            <a:ext cx="1293866" cy="414062"/>
          </a:xfrm>
          <a:prstGeom prst="rect">
            <a:avLst/>
          </a:prstGeom>
        </p:spPr>
        <p:txBody>
          <a:bodyPr vert="horz" lIns="76124" tIns="38062" rIns="76124" bIns="3806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894590" y="7208278"/>
            <a:ext cx="1755960" cy="414062"/>
          </a:xfrm>
          <a:prstGeom prst="rect">
            <a:avLst/>
          </a:prstGeom>
        </p:spPr>
        <p:txBody>
          <a:bodyPr vert="horz" lIns="76124" tIns="38062" rIns="76124" bIns="3806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974015" y="7208278"/>
            <a:ext cx="1293866" cy="414062"/>
          </a:xfrm>
          <a:prstGeom prst="rect">
            <a:avLst/>
          </a:prstGeom>
        </p:spPr>
        <p:txBody>
          <a:bodyPr vert="horz" lIns="76124" tIns="38062" rIns="76124" bIns="3806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1241" rtl="0" eaLnBrk="1" latinLnBrk="0" hangingPunct="1">
        <a:spcBef>
          <a:spcPct val="0"/>
        </a:spcBef>
        <a:buNone/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465" indent="-285465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18509" indent="-237888" algn="l" defTabSz="761241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51551" indent="-190310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2172" indent="-190310" algn="l" defTabSz="761241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792" indent="-190310" algn="l" defTabSz="761241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3413" indent="-190310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034" indent="-190310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4654" indent="-190310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5275" indent="-190310" algn="l" defTabSz="761241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621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241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862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2482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3103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3723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4344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4964" algn="l" defTabSz="76124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joynet</dc:creator>
  <cp:lastModifiedBy>joynet</cp:lastModifiedBy>
  <cp:revision>2</cp:revision>
  <dcterms:created xsi:type="dcterms:W3CDTF">2016-04-27T11:13:39Z</dcterms:created>
  <dcterms:modified xsi:type="dcterms:W3CDTF">2016-04-27T11:15:01Z</dcterms:modified>
</cp:coreProperties>
</file>