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7163" cy="109093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136" y="-96"/>
      </p:cViewPr>
      <p:guideLst>
        <p:guide orient="horz" pos="3436"/>
        <p:guide pos="24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83287" y="3388954"/>
            <a:ext cx="6610589" cy="233842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66575" y="6181937"/>
            <a:ext cx="5444014" cy="27879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795917" y="694458"/>
            <a:ext cx="1487923" cy="1480836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30800" y="694458"/>
            <a:ext cx="4335498" cy="1480836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4342" y="7010236"/>
            <a:ext cx="6610589" cy="216670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4342" y="4623827"/>
            <a:ext cx="6610589" cy="238640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0800" y="4048058"/>
            <a:ext cx="2911035" cy="114547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371455" y="4048058"/>
            <a:ext cx="2912385" cy="114547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858" y="436878"/>
            <a:ext cx="6999447" cy="181821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858" y="2441967"/>
            <a:ext cx="3436264" cy="10176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8858" y="3459662"/>
            <a:ext cx="3436264" cy="628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950691" y="2441967"/>
            <a:ext cx="3437614" cy="101769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950691" y="3459662"/>
            <a:ext cx="3437614" cy="62854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859" y="434352"/>
            <a:ext cx="2558633" cy="1848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0655" y="434353"/>
            <a:ext cx="4347650" cy="9310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88859" y="2282873"/>
            <a:ext cx="2558633" cy="74622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378" y="7636510"/>
            <a:ext cx="4666298" cy="9015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24378" y="974766"/>
            <a:ext cx="4666298" cy="6545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24378" y="8538043"/>
            <a:ext cx="4666298" cy="12803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88858" y="436878"/>
            <a:ext cx="6999447" cy="1818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8858" y="2545504"/>
            <a:ext cx="6999447" cy="71996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88858" y="10111306"/>
            <a:ext cx="1814671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9547E-17B5-4D32-A839-D3CC0A1B0E6B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57198" y="10111306"/>
            <a:ext cx="2462768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573634" y="10111306"/>
            <a:ext cx="1814671" cy="5808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44515-ADC6-46BC-8B28-289847C5318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joynet</dc:creator>
  <cp:lastModifiedBy>joynet</cp:lastModifiedBy>
  <cp:revision>1</cp:revision>
  <dcterms:created xsi:type="dcterms:W3CDTF">2016-04-27T11:15:10Z</dcterms:created>
  <dcterms:modified xsi:type="dcterms:W3CDTF">2016-04-27T11:15:43Z</dcterms:modified>
</cp:coreProperties>
</file>