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469438" cy="13322300"/>
  <p:notesSz cx="6858000" cy="9144000"/>
  <p:defaultTextStyle>
    <a:defPPr>
      <a:defRPr lang="ja-JP"/>
    </a:defPPr>
    <a:lvl1pPr marL="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5119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0238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195357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60476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25595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390714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55833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209520" algn="l" defTabSz="1302380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154" y="-114"/>
      </p:cViewPr>
      <p:guideLst>
        <p:guide orient="horz" pos="4196"/>
        <p:guide pos="29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0208" y="4138549"/>
            <a:ext cx="8049022" cy="285566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0416" y="7549303"/>
            <a:ext cx="6628607" cy="34045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1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2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4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5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8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9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10299" y="1036179"/>
            <a:ext cx="2206248" cy="2208047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9912" y="1036179"/>
            <a:ext cx="6462563" cy="220804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8021" y="8560812"/>
            <a:ext cx="8049022" cy="2645957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8021" y="5646560"/>
            <a:ext cx="8049022" cy="291425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119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238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35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47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59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71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83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9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89912" y="6038210"/>
            <a:ext cx="4333583" cy="170784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1319" y="6038210"/>
            <a:ext cx="4335228" cy="1707844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472" y="533510"/>
            <a:ext cx="8522494" cy="222038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3472" y="2982099"/>
            <a:ext cx="4183980" cy="124279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1190" indent="0">
              <a:buNone/>
              <a:defRPr sz="2800" b="1"/>
            </a:lvl2pPr>
            <a:lvl3pPr marL="1302380" indent="0">
              <a:buNone/>
              <a:defRPr sz="2600" b="1"/>
            </a:lvl3pPr>
            <a:lvl4pPr marL="1953570" indent="0">
              <a:buNone/>
              <a:defRPr sz="2300" b="1"/>
            </a:lvl4pPr>
            <a:lvl5pPr marL="2604760" indent="0">
              <a:buNone/>
              <a:defRPr sz="2300" b="1"/>
            </a:lvl5pPr>
            <a:lvl6pPr marL="3255950" indent="0">
              <a:buNone/>
              <a:defRPr sz="2300" b="1"/>
            </a:lvl6pPr>
            <a:lvl7pPr marL="3907140" indent="0">
              <a:buNone/>
              <a:defRPr sz="2300" b="1"/>
            </a:lvl7pPr>
            <a:lvl8pPr marL="4558330" indent="0">
              <a:buNone/>
              <a:defRPr sz="2300" b="1"/>
            </a:lvl8pPr>
            <a:lvl9pPr marL="5209520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3472" y="4224896"/>
            <a:ext cx="4183980" cy="767574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10344" y="2982099"/>
            <a:ext cx="4185623" cy="124279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1190" indent="0">
              <a:buNone/>
              <a:defRPr sz="2800" b="1"/>
            </a:lvl2pPr>
            <a:lvl3pPr marL="1302380" indent="0">
              <a:buNone/>
              <a:defRPr sz="2600" b="1"/>
            </a:lvl3pPr>
            <a:lvl4pPr marL="1953570" indent="0">
              <a:buNone/>
              <a:defRPr sz="2300" b="1"/>
            </a:lvl4pPr>
            <a:lvl5pPr marL="2604760" indent="0">
              <a:buNone/>
              <a:defRPr sz="2300" b="1"/>
            </a:lvl5pPr>
            <a:lvl6pPr marL="3255950" indent="0">
              <a:buNone/>
              <a:defRPr sz="2300" b="1"/>
            </a:lvl6pPr>
            <a:lvl7pPr marL="3907140" indent="0">
              <a:buNone/>
              <a:defRPr sz="2300" b="1"/>
            </a:lvl7pPr>
            <a:lvl8pPr marL="4558330" indent="0">
              <a:buNone/>
              <a:defRPr sz="2300" b="1"/>
            </a:lvl8pPr>
            <a:lvl9pPr marL="5209520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10344" y="4224896"/>
            <a:ext cx="4185623" cy="767574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472" y="530425"/>
            <a:ext cx="3115380" cy="225739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02287" y="530426"/>
            <a:ext cx="5293679" cy="11370214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3472" y="2787816"/>
            <a:ext cx="3115380" cy="9112824"/>
          </a:xfrm>
        </p:spPr>
        <p:txBody>
          <a:bodyPr/>
          <a:lstStyle>
            <a:lvl1pPr marL="0" indent="0">
              <a:buNone/>
              <a:defRPr sz="2000"/>
            </a:lvl1pPr>
            <a:lvl2pPr marL="651190" indent="0">
              <a:buNone/>
              <a:defRPr sz="1700"/>
            </a:lvl2pPr>
            <a:lvl3pPr marL="1302380" indent="0">
              <a:buNone/>
              <a:defRPr sz="1400"/>
            </a:lvl3pPr>
            <a:lvl4pPr marL="1953570" indent="0">
              <a:buNone/>
              <a:defRPr sz="1300"/>
            </a:lvl4pPr>
            <a:lvl5pPr marL="2604760" indent="0">
              <a:buNone/>
              <a:defRPr sz="1300"/>
            </a:lvl5pPr>
            <a:lvl6pPr marL="3255950" indent="0">
              <a:buNone/>
              <a:defRPr sz="1300"/>
            </a:lvl6pPr>
            <a:lvl7pPr marL="3907140" indent="0">
              <a:buNone/>
              <a:defRPr sz="1300"/>
            </a:lvl7pPr>
            <a:lvl8pPr marL="4558330" indent="0">
              <a:buNone/>
              <a:defRPr sz="1300"/>
            </a:lvl8pPr>
            <a:lvl9pPr marL="520952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6076" y="9325610"/>
            <a:ext cx="5681663" cy="110094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6076" y="1190372"/>
            <a:ext cx="5681663" cy="7993380"/>
          </a:xfrm>
        </p:spPr>
        <p:txBody>
          <a:bodyPr/>
          <a:lstStyle>
            <a:lvl1pPr marL="0" indent="0">
              <a:buNone/>
              <a:defRPr sz="4600"/>
            </a:lvl1pPr>
            <a:lvl2pPr marL="651190" indent="0">
              <a:buNone/>
              <a:defRPr sz="4000"/>
            </a:lvl2pPr>
            <a:lvl3pPr marL="1302380" indent="0">
              <a:buNone/>
              <a:defRPr sz="3400"/>
            </a:lvl3pPr>
            <a:lvl4pPr marL="1953570" indent="0">
              <a:buNone/>
              <a:defRPr sz="2800"/>
            </a:lvl4pPr>
            <a:lvl5pPr marL="2604760" indent="0">
              <a:buNone/>
              <a:defRPr sz="2800"/>
            </a:lvl5pPr>
            <a:lvl6pPr marL="3255950" indent="0">
              <a:buNone/>
              <a:defRPr sz="2800"/>
            </a:lvl6pPr>
            <a:lvl7pPr marL="3907140" indent="0">
              <a:buNone/>
              <a:defRPr sz="2800"/>
            </a:lvl7pPr>
            <a:lvl8pPr marL="4558330" indent="0">
              <a:buNone/>
              <a:defRPr sz="2800"/>
            </a:lvl8pPr>
            <a:lvl9pPr marL="520952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56076" y="10426551"/>
            <a:ext cx="5681663" cy="1563519"/>
          </a:xfrm>
        </p:spPr>
        <p:txBody>
          <a:bodyPr/>
          <a:lstStyle>
            <a:lvl1pPr marL="0" indent="0">
              <a:buNone/>
              <a:defRPr sz="2000"/>
            </a:lvl1pPr>
            <a:lvl2pPr marL="651190" indent="0">
              <a:buNone/>
              <a:defRPr sz="1700"/>
            </a:lvl2pPr>
            <a:lvl3pPr marL="1302380" indent="0">
              <a:buNone/>
              <a:defRPr sz="1400"/>
            </a:lvl3pPr>
            <a:lvl4pPr marL="1953570" indent="0">
              <a:buNone/>
              <a:defRPr sz="1300"/>
            </a:lvl4pPr>
            <a:lvl5pPr marL="2604760" indent="0">
              <a:buNone/>
              <a:defRPr sz="1300"/>
            </a:lvl5pPr>
            <a:lvl6pPr marL="3255950" indent="0">
              <a:buNone/>
              <a:defRPr sz="1300"/>
            </a:lvl6pPr>
            <a:lvl7pPr marL="3907140" indent="0">
              <a:buNone/>
              <a:defRPr sz="1300"/>
            </a:lvl7pPr>
            <a:lvl8pPr marL="4558330" indent="0">
              <a:buNone/>
              <a:defRPr sz="1300"/>
            </a:lvl8pPr>
            <a:lvl9pPr marL="520952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73472" y="533510"/>
            <a:ext cx="8522494" cy="2220383"/>
          </a:xfrm>
          <a:prstGeom prst="rect">
            <a:avLst/>
          </a:prstGeom>
        </p:spPr>
        <p:txBody>
          <a:bodyPr vert="horz" lIns="130238" tIns="65119" rIns="130238" bIns="6511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3472" y="3108538"/>
            <a:ext cx="8522494" cy="8792102"/>
          </a:xfrm>
          <a:prstGeom prst="rect">
            <a:avLst/>
          </a:prstGeom>
        </p:spPr>
        <p:txBody>
          <a:bodyPr vert="horz" lIns="130238" tIns="65119" rIns="130238" bIns="6511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73472" y="12347799"/>
            <a:ext cx="2209536" cy="709289"/>
          </a:xfrm>
          <a:prstGeom prst="rect">
            <a:avLst/>
          </a:prstGeom>
        </p:spPr>
        <p:txBody>
          <a:bodyPr vert="horz" lIns="130238" tIns="65119" rIns="130238" bIns="65119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4C6B-0F9A-41BA-A958-36DC92C3A2CC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35392" y="12347799"/>
            <a:ext cx="2998655" cy="709289"/>
          </a:xfrm>
          <a:prstGeom prst="rect">
            <a:avLst/>
          </a:prstGeom>
        </p:spPr>
        <p:txBody>
          <a:bodyPr vert="horz" lIns="130238" tIns="65119" rIns="130238" bIns="65119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430" y="12347799"/>
            <a:ext cx="2209536" cy="709289"/>
          </a:xfrm>
          <a:prstGeom prst="rect">
            <a:avLst/>
          </a:prstGeom>
        </p:spPr>
        <p:txBody>
          <a:bodyPr vert="horz" lIns="130238" tIns="65119" rIns="130238" bIns="65119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EA699-66E5-4390-A92F-9EE55E0D16B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2380" rtl="0" eaLnBrk="1" latinLnBrk="0" hangingPunct="1">
        <a:spcBef>
          <a:spcPct val="0"/>
        </a:spcBef>
        <a:buNone/>
        <a:defRPr kumimoji="1"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8392" indent="-488392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184" indent="-406994" algn="l" defTabSz="1302380" rtl="0" eaLnBrk="1" latinLnBrk="0" hangingPunct="1">
        <a:spcBef>
          <a:spcPct val="20000"/>
        </a:spcBef>
        <a:buFont typeface="Arial" pitchFamily="34" charset="0"/>
        <a:buChar char="–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7975" indent="-325595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9165" indent="-325595" algn="l" defTabSz="130238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30355" indent="-325595" algn="l" defTabSz="130238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1545" indent="-325595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735" indent="-325595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83925" indent="-325595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35115" indent="-325595" algn="l" defTabSz="130238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119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38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357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476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595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714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833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9520" algn="l" defTabSz="130238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joynet</dc:creator>
  <cp:lastModifiedBy>joynet</cp:lastModifiedBy>
  <cp:revision>1</cp:revision>
  <dcterms:created xsi:type="dcterms:W3CDTF">2016-04-27T11:13:39Z</dcterms:created>
  <dcterms:modified xsi:type="dcterms:W3CDTF">2016-04-27T11:14:22Z</dcterms:modified>
</cp:coreProperties>
</file>